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24384000" cy="13716000"/>
  <p:notesSz cx="6858000" cy="9144000"/>
  <p:embeddedFontLst>
    <p:embeddedFont>
      <p:font typeface="Noto Sans CJK KR Black" panose="020B0600000101010101" charset="-127"/>
      <p:bold r:id="rId39"/>
    </p:embeddedFont>
    <p:embeddedFont>
      <p:font typeface="Noto Sans CJK KR Bold" panose="020B0600000101010101" charset="-127"/>
      <p:bold r:id="rId40"/>
    </p:embeddedFont>
    <p:embeddedFont>
      <p:font typeface="Noto Sans CJK KR Regular" panose="020B0600000101010101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972" y="4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6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6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8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>
                <a:solidFill>
                  <a:srgbClr val="A973FF"/>
                </a:solidFill>
                <a:latin typeface="Noto Sans CJK KR Regular"/>
              </a:rPr>
              <a:t>2025.08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697700" y="457200"/>
            <a:ext cx="40894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핀테크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풀스택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3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차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1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조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모으냥즈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194945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모아봐요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,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모으냥즈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87503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풀스택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3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차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1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조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모으냥즈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김희상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박윤재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윤성민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유지원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한진성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62611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금융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통합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Eureka Server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Netflix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Java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REST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인터페이스와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Cloud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와의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원활한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가독성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역직렬화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타임아웃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밸런싱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47100" y="7023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https://pixabay.com/ko/illustrations/%EB%B3%B4%EC%95%88-%EA%B8%B0%EC%88%A0-%EC%82%AC%EC%9D%B4%EB%B2%84-%EB%B2%94%EC%A3%84-%EC%A0%95%EB%B3%B4-3497068/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OpenFeign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안전하게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개방형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서명되어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서명의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부분으로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담고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상태를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JWT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619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https://pixabay.com/ko/illustrations/%EC%8B%A4-%EC%A0%84%ED%99%94-%ED%86%B5%EC%8B%A0-%EB%84%A4%ED%8A%B8%EC%9B%8C%ED%81%AC-%EC%86%8C%EB%AC%B8-2091195/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7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https://pixabay.com/ko/illustrations/%EC%9D%B4%EB%8F%99%ED%95%98%EB%8A%94-%ED%8C%8C%EC%9D%B4%EC%8D%AC-1513945/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192500" y="68326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https://pixabay.com/ko/illustrations/%ED%99%94%EC%82%B4-%EC%84%BC%ED%84%B0-%EB%82%B4%EB%B6%80%EC%97%90-%EB%B0%A9%ED%96%A5-1426326/</a:t>
            </a:r>
          </a:p>
        </p:txBody>
      </p:sp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4660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Git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사용을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GitHub-flow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Base  Master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 +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feature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작업하고자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빠르게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SourceTree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9700" y="21971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https://devocean.sk.com/blog/techBoardDetail.do?ID=165571&amp;boardType=techBlog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246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3.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기능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서비스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2578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다이어그램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상품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4900" y="64643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FFFFFF"/>
                </a:solidFill>
                <a:ea typeface="Noto Sans CJK KR Bold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아이디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계좌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원하는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신청서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500" y="8343900"/>
            <a:ext cx="51943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KakaoPay API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410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카드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내역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주별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마이페이지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메시지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센터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로그인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전용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계정으로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접근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권한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수준에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과정을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저장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콘솔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삭제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권한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646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646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관리자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95600"/>
            <a:ext cx="6654800" cy="4343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097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97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6403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" sz="3504" b="0" i="0" u="none" strike="noStrike" spc="491">
                <a:solidFill>
                  <a:srgbClr val="A973FF"/>
                </a:solidFill>
                <a:latin typeface="Noto Sans CJK KR Regular"/>
              </a:rPr>
              <a:t>software developer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1689100"/>
            <a:ext cx="151765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4.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페이지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34036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ea typeface="Noto Sans CJK KR Black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Bank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Card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첫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화면으로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시작점입니다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요소는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다음과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상단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네비게이션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UI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남은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드롭다운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프로모션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362200"/>
            <a:ext cx="7937500" cy="1206500"/>
          </a:xfrm>
          <a:prstGeom prst="rect">
            <a:avLst/>
          </a:prstGeom>
          <a:effectLst>
            <a:outerShdw blurRad="48063" dist="110915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6426200"/>
            <a:ext cx="8877300" cy="5854700"/>
          </a:xfrm>
          <a:prstGeom prst="rect">
            <a:avLst/>
          </a:prstGeom>
          <a:effectLst>
            <a:outerShdw blurRad="234136" dist="540313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3810000"/>
            <a:ext cx="2743200" cy="2387600"/>
          </a:xfrm>
          <a:prstGeom prst="rect">
            <a:avLst/>
          </a:prstGeom>
          <a:effectLst>
            <a:outerShdw blurRad="95454" dist="220279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127500"/>
            <a:ext cx="2743200" cy="2057400"/>
          </a:xfrm>
          <a:prstGeom prst="rect">
            <a:avLst/>
          </a:prstGeom>
          <a:effectLst>
            <a:outerShdw blurRad="82377" dist="190102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조건별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1295400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54483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3517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137900" y="47752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8900" y="4775200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카카오페이를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
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잔액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충전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3124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송금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4813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47752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" y="9588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776200" y="14351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76200" y="7239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200" y="3429000"/>
            <a:ext cx="8521700" cy="82550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4648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관리자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32200" y="97155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환경설정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변경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FAQ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백업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32200" y="87884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관리자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64600" y="4343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시각화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성능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46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관리자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메인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32200" y="4343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이자율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노출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우선순위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64600" y="97155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성별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가입률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87884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통계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분석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813300"/>
            <a:ext cx="2035810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6134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2237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Noto Sans CJK KR Black"/>
                <a:ea typeface="Noto Sans CJK KR Black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43815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과제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시스템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안정성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4900" y="64643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고가용성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확립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로깅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기능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프로세스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UI/UX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빠른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응답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달성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모바일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사용성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테스트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다중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29591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시연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영상</a:t>
            </a:r>
          </a:p>
          <a:p>
            <a:pPr lvl="0" algn="l">
              <a:lnSpc>
                <a:spcPct val="99600"/>
              </a:lnSpc>
            </a:pPr>
            <a:endParaRPr lang="ko-KR" sz="4000" b="0" i="0" u="none" strike="noStrike" spc="-200">
              <a:solidFill>
                <a:srgbClr val="FFFFFF"/>
              </a:solidFill>
              <a:ea typeface="Noto Sans CJK KR Bold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0" i="0" u="none" strike="noStrike" spc="-200">
                <a:solidFill>
                  <a:srgbClr val="FFFFFF"/>
                </a:solidFill>
                <a:latin typeface="Noto Sans CJK KR Bold"/>
              </a:rPr>
              <a:t>QnA</a:t>
            </a:r>
          </a:p>
          <a:p>
            <a:pPr lvl="0" algn="l">
              <a:lnSpc>
                <a:spcPct val="99600"/>
              </a:lnSpc>
            </a:pPr>
            <a:endParaRPr lang="en" sz="4000" b="0" i="0" u="none" strike="noStrike" spc="-200">
              <a:solidFill>
                <a:srgbClr val="FFFFFF"/>
              </a:solidFill>
              <a:latin typeface="Noto Sans CJK KR Bold"/>
            </a:endParaRP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마무리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인사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0833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카카오페이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API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로직을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6600" y="20574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https://pixabay.com/ko/illustrations/ai-%EC%83%9D%EC%84%B1-%EA%B3%A0%EC%96%91%EC%9D%B4-%EC%8B%A0%EB%B9%84%EC%A3%BC%EC%9D%98%EC%9E%90-9419220/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Noto Sans CJK KR Black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>
                <a:solidFill>
                  <a:srgbClr val="A973FF"/>
                </a:solidFill>
                <a:ea typeface="Noto Sans CJK KR Black"/>
              </a:rPr>
              <a:t>모으냥즈와</a:t>
            </a:r>
            <a:r>
              <a:rPr lang="en-US" sz="10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0" i="0" u="none" strike="noStrike">
                <a:solidFill>
                  <a:srgbClr val="A973FF"/>
                </a:solidFill>
                <a:ea typeface="Noto Sans CJK KR Black"/>
              </a:rPr>
              <a:t>함께</a:t>
            </a:r>
            <a:r>
              <a:rPr lang="en-US" sz="10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0" i="0" u="none" strike="noStrike">
                <a:solidFill>
                  <a:srgbClr val="A973FF"/>
                </a:solidFill>
                <a:ea typeface="Noto Sans CJK KR Black"/>
              </a:rPr>
              <a:t>당신의</a:t>
            </a:r>
            <a:r>
              <a:rPr lang="en-US" sz="10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0" i="0" u="none" strike="noStrike">
                <a:solidFill>
                  <a:srgbClr val="A973FF"/>
                </a:solidFill>
                <a:ea typeface="Noto Sans CJK KR Black"/>
              </a:rPr>
              <a:t>모든</a:t>
            </a:r>
            <a:r>
              <a:rPr lang="en-US" sz="10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0" i="0" u="none" strike="noStrike">
                <a:solidFill>
                  <a:srgbClr val="A973FF"/>
                </a:solidFill>
                <a:ea typeface="Noto Sans CJK KR Black"/>
              </a:rPr>
              <a:t>금융을</a:t>
            </a:r>
          </a:p>
          <a:p>
            <a:pPr lvl="0" algn="ctr">
              <a:lnSpc>
                <a:spcPct val="99600"/>
              </a:lnSpc>
            </a:pPr>
            <a:r>
              <a:rPr lang="ko-KR" sz="10666" b="0" i="0" u="none" strike="noStrike">
                <a:solidFill>
                  <a:srgbClr val="A973FF"/>
                </a:solidFill>
                <a:ea typeface="Noto Sans CJK KR Black"/>
              </a:rPr>
              <a:t>한곳으로</a:t>
            </a:r>
            <a:r>
              <a:rPr lang="en-US" sz="10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0" i="0" u="none" strike="noStrike">
                <a:solidFill>
                  <a:srgbClr val="A973FF"/>
                </a:solidFill>
                <a:ea typeface="Noto Sans CJK KR Black"/>
              </a:rPr>
              <a:t>모으냥</a:t>
            </a:r>
            <a:r>
              <a:rPr lang="en-US" sz="10666" b="0" i="0" u="none" strike="noStrike">
                <a:solidFill>
                  <a:srgbClr val="A973FF"/>
                </a:solidFill>
                <a:latin typeface="Noto Sans CJK KR Black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7239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24003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Noto Sans CJK KR Bold"/>
              </a:rPr>
              <a:t>PM</a:t>
            </a: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ea typeface="Noto Sans CJK KR Bold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2800" y="5524500"/>
            <a:ext cx="46736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lvl="0" algn="ctr">
              <a:lnSpc>
                <a:spcPct val="126990"/>
              </a:lnSpc>
              <a:buClr>
                <a:schemeClr val="bg1"/>
              </a:buClr>
            </a:pPr>
            <a:endParaRPr lang="ko-KR" sz="2788" b="0" i="0" u="none" strike="noStrike" spc="-84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41400" y="2425700"/>
            <a:ext cx="3987800" cy="12319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Noto Sans CJK KR Bold"/>
              </a:rPr>
              <a:t>PL</a:t>
            </a:r>
          </a:p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ea typeface="Noto Sans CJK KR Bold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400" y="5524500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리드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선정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표준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제시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프론트엔드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목업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1900" y="8509000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보안책임자</a:t>
            </a:r>
          </a:p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박윤재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1557000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Spring Security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JWT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76000" y="8636000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>
                <a:solidFill>
                  <a:srgbClr val="A973FF"/>
                </a:solidFill>
                <a:latin typeface="Noto Sans CJK KR Bold"/>
              </a:rPr>
              <a:t>UI </a:t>
            </a:r>
            <a:r>
              <a:rPr lang="ko-KR" sz="3238" b="0" i="0" u="none" strike="noStrike" spc="-97">
                <a:solidFill>
                  <a:srgbClr val="A973FF"/>
                </a:solidFill>
                <a:ea typeface="Noto Sans CJK KR Bold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>
                <a:solidFill>
                  <a:srgbClr val="A973FF"/>
                </a:solidFill>
                <a:ea typeface="Noto Sans CJK KR Bold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116205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UI/UX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56300" y="8407400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머신러닝개발자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11620500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소비내역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머신러닝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파이썬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작성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17399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>
                <a:solidFill>
                  <a:srgbClr val="FFFFFF"/>
                </a:solidFill>
                <a:ea typeface="Noto Sans CJK KR Regular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8100" y="2133600"/>
            <a:ext cx="121539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당신의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모든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금융을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한곳에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모으냥즈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55400" y="44831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05500" y="7378700"/>
            <a:ext cx="34417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>
                <a:solidFill>
                  <a:srgbClr val="FFFFFF"/>
                </a:solidFill>
                <a:ea typeface="Noto Sans CJK KR Regular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55400" y="100838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600" y="101600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113000" y="5791200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플랫폼은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단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번의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로그인으로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나의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생활을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볼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플랫폼입니다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44700" y="50038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237700" y="96393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항목</a:t>
                      </a:r>
                      <a:r>
                        <a:rPr lang="en-US" sz="2399" b="0" i="0" u="none" strike="noStrike">
                          <a:solidFill>
                            <a:srgbClr val="A973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입력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프로젝트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기획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진행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통합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테스트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발표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준비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S-Core Dream 3 Light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S-Core Dream 3 Light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8864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일정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간트차트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OpenFeign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DB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분류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상세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Eclipse STS4, Git(Github, SourceTree),   Oracle DB, SQL Developer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언어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및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Java 17, Spring Boot, Maven, </a:t>
                      </a:r>
                      <a:endParaRPr lang="en-US" sz="110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OpenFeign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AOP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프론트엔드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ThymeLeaf, Bootstrap, React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백엔드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Spring Boot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기반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MSA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구조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보안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JWT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Spring Security Filter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머신러닝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데이터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Python,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Matplotlib, seaborn, Ensemble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55829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2.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기술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Spring AOP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고가용성과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방지를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MSA(Micro-Service Architecture)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설계되었습니다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가능하며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결합도를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높였습니다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특정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미치지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않도록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분리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부하에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범위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신속한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9700" y="125857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https://pixabay.com/ko/illustrations/%EC%9D%B8-%EA%B8%B0%EC%88%A0-%EB%AF%B8%EB%9E%98%EC%9D%98-%EA%B3%B5%EC%83%81-3d-4805583/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EUREKA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3314</Words>
  <Application>Microsoft Office PowerPoint</Application>
  <PresentationFormat>사용자 지정</PresentationFormat>
  <Paragraphs>588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S-Core Dream 4 Regular</vt:lpstr>
      <vt:lpstr>Wingdings</vt:lpstr>
      <vt:lpstr>Noto Sans CJK KR Bold</vt:lpstr>
      <vt:lpstr>S-Core Dream 3 Light</vt:lpstr>
      <vt:lpstr>Calibri</vt:lpstr>
      <vt:lpstr>Arial</vt:lpstr>
      <vt:lpstr>S-Core Dream 5 Medium</vt:lpstr>
      <vt:lpstr>Noto Sans CJK KR Regular</vt:lpstr>
      <vt:lpstr>Noto Sans CJK KR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7</cp:revision>
  <dcterms:created xsi:type="dcterms:W3CDTF">2006-08-16T00:00:00Z</dcterms:created>
  <dcterms:modified xsi:type="dcterms:W3CDTF">2025-08-28T01:55:08Z</dcterms:modified>
</cp:coreProperties>
</file>